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564" r:id="rId2"/>
    <p:sldId id="558" r:id="rId3"/>
    <p:sldId id="566" r:id="rId4"/>
    <p:sldId id="575" r:id="rId5"/>
    <p:sldId id="576" r:id="rId6"/>
    <p:sldId id="583" r:id="rId7"/>
    <p:sldId id="568" r:id="rId8"/>
    <p:sldId id="577" r:id="rId9"/>
    <p:sldId id="579" r:id="rId10"/>
    <p:sldId id="580" r:id="rId11"/>
    <p:sldId id="581" r:id="rId12"/>
    <p:sldId id="582" r:id="rId13"/>
    <p:sldId id="567" r:id="rId14"/>
    <p:sldId id="586" r:id="rId15"/>
    <p:sldId id="584" r:id="rId16"/>
    <p:sldId id="585" r:id="rId17"/>
    <p:sldId id="587" r:id="rId18"/>
    <p:sldId id="588" r:id="rId19"/>
    <p:sldId id="589" r:id="rId20"/>
    <p:sldId id="590" r:id="rId21"/>
    <p:sldId id="565" r:id="rId22"/>
    <p:sldId id="560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97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now have a good measure of what 	the 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</Words>
  <Application>Microsoft Macintosh PowerPoint</Application>
  <PresentationFormat>On-screen Show (4:3)</PresentationFormat>
  <Paragraphs>213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2018-08-07T23:10:15Z</dcterms:modified>
</cp:coreProperties>
</file>